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9144000" cx="16256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20" roundtripDataSignature="AMtx7mhye/aJI6k28k+eClbiTIIwRtRrs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customschemas.google.com/relationships/presentationmetadata" Target="meta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6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7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7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8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8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0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0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1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21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2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2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22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2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4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4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4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5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5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5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